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608" autoAdjust="0"/>
  </p:normalViewPr>
  <p:slideViewPr>
    <p:cSldViewPr snapToGrid="0" snapToObjects="1">
      <p:cViewPr>
        <p:scale>
          <a:sx n="100" d="100"/>
          <a:sy n="100" d="100"/>
        </p:scale>
        <p:origin x="-224" y="-3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DFD52-BE1C-B14B-AA12-2ED43DFE6D94}" type="datetimeFigureOut">
              <a:rPr lang="en-US" smtClean="0"/>
              <a:t>8/11/16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3AC98-8D3F-D04E-A2D0-A43AE1EDA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91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0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6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8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2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8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3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6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2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04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4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337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B9684-188A-F145-9FD3-3D31F9475011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06970-21F4-0B40-A5AC-C3448385C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28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everystudent.com/features/isthere.html" TargetMode="Externa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612050"/>
            <a:ext cx="8229600" cy="857250"/>
          </a:xfrm>
        </p:spPr>
        <p:txBody>
          <a:bodyPr/>
          <a:lstStyle/>
          <a:p>
            <a:r>
              <a:rPr lang="en-US" dirty="0" smtClean="0"/>
              <a:t>People’s Lives Changed by God.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76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2806700" y="205978"/>
            <a:ext cx="5880100" cy="4537472"/>
          </a:xfrm>
        </p:spPr>
        <p:txBody>
          <a:bodyPr>
            <a:normAutofit/>
          </a:bodyPr>
          <a:lstStyle/>
          <a:p>
            <a:r>
              <a:rPr lang="is-IS" altLang="en-US" sz="3600" i="1" dirty="0" smtClean="0"/>
              <a:t>…</a:t>
            </a:r>
            <a:r>
              <a:rPr lang="en-US" altLang="en-US" sz="3600" i="1" dirty="0" smtClean="0"/>
              <a:t>I opened my heart to the Lord Jesus, and I put my life in God's hands. I </a:t>
            </a:r>
            <a:r>
              <a:rPr lang="en-US" altLang="en-US" sz="3600" i="1" dirty="0"/>
              <a:t>made a wooden cross as a pendant and wear it on a leather </a:t>
            </a:r>
            <a:r>
              <a:rPr lang="en-US" altLang="en-US" sz="3600" i="1" dirty="0" smtClean="0"/>
              <a:t>cord, to </a:t>
            </a:r>
            <a:r>
              <a:rPr lang="en-US" altLang="en-US" sz="3600" i="1" dirty="0"/>
              <a:t>think more about Jesus </a:t>
            </a:r>
            <a:r>
              <a:rPr lang="en-US" altLang="en-US" sz="3600" i="1" dirty="0" smtClean="0"/>
              <a:t>and </a:t>
            </a:r>
            <a:r>
              <a:rPr lang="en-US" altLang="en-US" sz="3600" i="1" dirty="0"/>
              <a:t>to be closer to Him. </a:t>
            </a:r>
            <a:r>
              <a:rPr lang="en-US" altLang="en-US" sz="3600" i="1" dirty="0" smtClean="0"/>
              <a:t>I </a:t>
            </a:r>
            <a:r>
              <a:rPr lang="en-US" altLang="en-US" sz="3600" i="1" dirty="0"/>
              <a:t>am so happy.” </a:t>
            </a:r>
            <a:endParaRPr lang="en-US" altLang="en-US" sz="3600" i="1" dirty="0" smtClean="0"/>
          </a:p>
        </p:txBody>
      </p:sp>
      <p:pic>
        <p:nvPicPr>
          <p:cNvPr id="3" name="Picture 2" descr="https://fbcdn-sphotos-a.akamaihd.net/hphotos-ak-snc6/6736_1139113311220_1193605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205978"/>
            <a:ext cx="2133600" cy="2429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928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ChangeArrowheads="1"/>
          </p:cNvSpPr>
          <p:nvPr/>
        </p:nvSpPr>
        <p:spPr bwMode="auto">
          <a:xfrm>
            <a:off x="239059" y="692687"/>
            <a:ext cx="8695765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prstClr val="black"/>
                </a:solidFill>
              </a:rPr>
              <a:t>“When I got to your site and saw the list of articles, it freaked me out. Every single question I had, it was all right there. I read through the whole site.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i="1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dirty="0">
                <a:solidFill>
                  <a:prstClr val="black"/>
                </a:solidFill>
              </a:rPr>
              <a:t>I read about how to become a Christian. So I just prayed, Yeah, what it says on the screen, God, I want that, I want to know You.” </a:t>
            </a:r>
            <a:endParaRPr lang="en-US" altLang="en-US" sz="3200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990" y="193424"/>
            <a:ext cx="2093310" cy="35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86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664846"/>
          </a:xfrm>
        </p:spPr>
        <p:txBody>
          <a:bodyPr>
            <a:normAutofit/>
          </a:bodyPr>
          <a:lstStyle/>
          <a:p>
            <a:r>
              <a:rPr lang="en-US" altLang="en-US" sz="3600" i="1" dirty="0" smtClean="0">
                <a:latin typeface="Verdana" pitchFamily="34" charset="0"/>
              </a:rPr>
              <a:t/>
            </a:r>
            <a:br>
              <a:rPr lang="en-US" altLang="en-US" sz="3600" i="1" dirty="0" smtClean="0">
                <a:latin typeface="Verdana" pitchFamily="34" charset="0"/>
              </a:rPr>
            </a:br>
            <a:r>
              <a:rPr lang="en-US" altLang="en-US" sz="3600" i="1" dirty="0" smtClean="0">
                <a:latin typeface="Verdana" pitchFamily="34" charset="0"/>
              </a:rPr>
              <a:t>“</a:t>
            </a:r>
            <a:r>
              <a:rPr lang="en-US" altLang="en-US" sz="3600" i="1" dirty="0">
                <a:latin typeface="Verdana" pitchFamily="34" charset="0"/>
              </a:rPr>
              <a:t>I can’t say how much this site has helped me. I have been looking for about half an hour. This is my first time on the site. My eyes are being opened to so much I can hardly contain it.”</a:t>
            </a:r>
            <a:br>
              <a:rPr lang="en-US" altLang="en-US" sz="3600" i="1" dirty="0">
                <a:latin typeface="Verdana" pitchFamily="34" charset="0"/>
              </a:rPr>
            </a:b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990" y="193424"/>
            <a:ext cx="2093310" cy="35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443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ChangeArrowheads="1"/>
          </p:cNvSpPr>
          <p:nvPr/>
        </p:nvSpPr>
        <p:spPr bwMode="auto">
          <a:xfrm>
            <a:off x="145510" y="-478843"/>
            <a:ext cx="8998489" cy="8063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66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66FF"/>
                </a:solidFill>
              </a:rPr>
              <a:t>A </a:t>
            </a:r>
            <a:r>
              <a:rPr lang="en-US" sz="2400" dirty="0">
                <a:solidFill>
                  <a:srgbClr val="0066FF"/>
                </a:solidFill>
              </a:rPr>
              <a:t>student wrote in her blog </a:t>
            </a:r>
            <a:endParaRPr lang="en-US" dirty="0">
              <a:solidFill>
                <a:srgbClr val="0066FF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“…the funniest thing happened when I read the first </a:t>
            </a:r>
            <a:r>
              <a:rPr lang="en-US" sz="2000" i="1" dirty="0" smtClean="0">
                <a:solidFill>
                  <a:srgbClr val="000000"/>
                </a:solidFill>
                <a:cs typeface="Times New Roman" pitchFamily="18" charset="0"/>
              </a:rPr>
              <a:t>paragraph 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of the article…I wanted to read the next</a:t>
            </a:r>
            <a:r>
              <a:rPr lang="en-US" sz="2000" i="1" dirty="0" smtClean="0">
                <a:solidFill>
                  <a:srgbClr val="000000"/>
                </a:solidFill>
                <a:cs typeface="Times New Roman" pitchFamily="18" charset="0"/>
              </a:rPr>
              <a:t>…and 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when I did…I wanted to read the next, and the </a:t>
            </a:r>
            <a:r>
              <a:rPr lang="en-US" sz="2000" i="1" dirty="0" smtClean="0">
                <a:solidFill>
                  <a:srgbClr val="000000"/>
                </a:solidFill>
                <a:cs typeface="Times New Roman" pitchFamily="18" charset="0"/>
              </a:rPr>
              <a:t>next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(you should all look at this </a:t>
            </a:r>
            <a:r>
              <a:rPr lang="en-US" sz="2000" i="1" dirty="0" smtClean="0">
                <a:solidFill>
                  <a:srgbClr val="000000"/>
                </a:solidFill>
                <a:cs typeface="Times New Roman" pitchFamily="18" charset="0"/>
              </a:rPr>
              <a:t>article: </a:t>
            </a:r>
            <a:r>
              <a:rPr lang="en-US" sz="2000" i="1" dirty="0" smtClean="0">
                <a:solidFill>
                  <a:srgbClr val="0000CC"/>
                </a:solidFill>
                <a:cs typeface="Times New Roman" pitchFamily="18" charset="0"/>
                <a:hlinkClick r:id="rId2"/>
              </a:rPr>
              <a:t>http</a:t>
            </a:r>
            <a:r>
              <a:rPr lang="en-US" sz="2000" i="1" dirty="0">
                <a:solidFill>
                  <a:srgbClr val="0000CC"/>
                </a:solidFill>
                <a:cs typeface="Times New Roman" pitchFamily="18" charset="0"/>
                <a:hlinkClick r:id="rId2"/>
              </a:rPr>
              <a:t>://www.everystudent.com/features/isthere.html</a:t>
            </a:r>
            <a:r>
              <a:rPr lang="en-US" sz="2000" i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Something made me want to believe again. I mean </a:t>
            </a:r>
            <a:r>
              <a:rPr lang="en-US" sz="2000" b="1" i="1" dirty="0">
                <a:solidFill>
                  <a:srgbClr val="000000"/>
                </a:solidFill>
                <a:cs typeface="Times New Roman" pitchFamily="18" charset="0"/>
              </a:rPr>
              <a:t>Believe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Just reading the intro to the article gave me a new-found respect for Christian Thought. I’d been looking for a reason not to be disgusted by Christians I didn’t know.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I’ve taken another step closer. I read that article, and I saw God coming to me from a place outside myself, that is, revealing Himself to me from the actions of others. The faith I had that He existed was suddenly renewed.”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8910" y="1243150"/>
            <a:ext cx="2385208" cy="1571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0992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366022"/>
          </a:xfrm>
        </p:spPr>
        <p:txBody>
          <a:bodyPr/>
          <a:lstStyle/>
          <a:p>
            <a:r>
              <a:rPr lang="en-US" altLang="en-US" sz="3600" dirty="0" smtClean="0"/>
              <a:t>“I have just asked Jesus Christ to forgive me and save me from hell. I believe he has. Thank you for telling me about Gods love, I really never felt loved by God until now.”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990" y="193424"/>
            <a:ext cx="2093310" cy="35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791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971550"/>
            <a:ext cx="76327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</a:rPr>
              <a:t>	"Your site just proved God's existence and I prayed the prayer and this time it all fit together and this empty feeling that I had inside of me is gone. It is so amazing. Thank you."</a:t>
            </a:r>
            <a:endParaRPr lang="en-US" sz="4000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990" y="193424"/>
            <a:ext cx="2093310" cy="35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718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00100"/>
            <a:ext cx="8229600" cy="405765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“I visited your site last year and it has been a life-changing experience. I came to know about the love of God and the relationship we can have with him. I do not have words to explain the joy I am experiencing today and I think my life would have been different if I had not visited everystudent.com on that wonderful day.” </a:t>
            </a:r>
            <a:r>
              <a:rPr lang="en-US" sz="2800" dirty="0" smtClean="0"/>
              <a:t>~ John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990" y="193424"/>
            <a:ext cx="2093310" cy="35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873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651772"/>
          </a:xfrm>
        </p:spPr>
        <p:txBody>
          <a:bodyPr/>
          <a:lstStyle/>
          <a:p>
            <a:r>
              <a:rPr lang="en-US" sz="3600" dirty="0"/>
              <a:t>“For years God has been trying really hard to get a hold of me through people I’ve met, but it just never sank in. Then a few weeks ago something made me google </a:t>
            </a:r>
            <a:r>
              <a:rPr lang="en-US" sz="3600" dirty="0" smtClean="0"/>
              <a:t>‘how </a:t>
            </a:r>
            <a:r>
              <a:rPr lang="en-US" sz="3600" dirty="0"/>
              <a:t>to become a </a:t>
            </a:r>
            <a:r>
              <a:rPr lang="en-US" sz="3600" dirty="0" smtClean="0"/>
              <a:t>christian’ </a:t>
            </a:r>
            <a:r>
              <a:rPr lang="en-US" sz="3600" dirty="0"/>
              <a:t>and I got your site, and I have not looked back since</a:t>
            </a:r>
            <a:r>
              <a:rPr lang="en-US" sz="3600" dirty="0" smtClean="0"/>
              <a:t>!” 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990" y="193424"/>
            <a:ext cx="2093310" cy="35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073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s://fbcdn-sphotos-a.akamaihd.net/hphotos-ak-snc6/6736_1139113311220_1193605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50900"/>
            <a:ext cx="2438400" cy="27102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3124200" y="88106"/>
            <a:ext cx="5562600" cy="387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prstClr val="black"/>
                </a:solidFill>
              </a:rPr>
              <a:t>Ondrej – Czech Republic</a:t>
            </a:r>
            <a:br>
              <a:rPr lang="en-US" altLang="en-US" dirty="0">
                <a:solidFill>
                  <a:prstClr val="black"/>
                </a:solidFill>
              </a:rPr>
            </a:br>
            <a:endParaRPr lang="en-US" altLang="en-US" dirty="0">
              <a:solidFill>
                <a:prstClr val="black"/>
              </a:solidFill>
            </a:endParaRPr>
          </a:p>
          <a:p>
            <a:pPr eaLnBrk="1" hangingPunct="1"/>
            <a:r>
              <a:rPr lang="en-US" altLang="en-US" dirty="0">
                <a:solidFill>
                  <a:prstClr val="black"/>
                </a:solidFill>
              </a:rPr>
              <a:t/>
            </a:r>
            <a:br>
              <a:rPr lang="en-US" altLang="en-US" dirty="0">
                <a:solidFill>
                  <a:prstClr val="black"/>
                </a:solidFill>
              </a:rPr>
            </a:br>
            <a:r>
              <a:rPr lang="en-US" altLang="en-US" sz="3200" i="1" dirty="0">
                <a:solidFill>
                  <a:prstClr val="black"/>
                </a:solidFill>
              </a:rPr>
              <a:t>“My prayers are now very emotional. Often tears flow on my cheeks. It is impossible to describe what I have had in the past 14 days. I found a light in the </a:t>
            </a:r>
            <a:r>
              <a:rPr lang="en-US" altLang="en-US" sz="3200" i="1" dirty="0" smtClean="0">
                <a:solidFill>
                  <a:prstClr val="black"/>
                </a:solidFill>
              </a:rPr>
              <a:t>dark</a:t>
            </a:r>
            <a:r>
              <a:rPr lang="is-IS" altLang="en-US" sz="3200" i="1" dirty="0" smtClean="0">
                <a:solidFill>
                  <a:prstClr val="black"/>
                </a:solidFill>
              </a:rPr>
              <a:t>…</a:t>
            </a:r>
            <a:r>
              <a:rPr lang="en-US" altLang="en-US" sz="3200" i="1" dirty="0" smtClean="0">
                <a:solidFill>
                  <a:prstClr val="black"/>
                </a:solidFill>
              </a:rPr>
              <a:t> </a:t>
            </a:r>
            <a:endParaRPr lang="en-US" alt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463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466</Words>
  <Application>Microsoft Macintosh PowerPoint</Application>
  <PresentationFormat>On-screen Show (16:9)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People’s Lives Changed by God.</vt:lpstr>
      <vt:lpstr>PowerPoint Presentation</vt:lpstr>
      <vt:lpstr> “I can’t say how much this site has helped me. I have been looking for about half an hour. This is my first time on the site. My eyes are being opened to so much I can hardly contain it.” </vt:lpstr>
      <vt:lpstr>PowerPoint Presentation</vt:lpstr>
      <vt:lpstr>“I have just asked Jesus Christ to forgive me and save me from hell. I believe he has. Thank you for telling me about Gods love, I really never felt loved by God until now.” </vt:lpstr>
      <vt:lpstr>PowerPoint Presentation</vt:lpstr>
      <vt:lpstr>“I visited your site last year and it has been a life-changing experience. I came to know about the love of God and the relationship we can have with him. I do not have words to explain the joy I am experiencing today and I think my life would have been different if I had not visited everystudent.com on that wonderful day.” ~ John</vt:lpstr>
      <vt:lpstr>“For years God has been trying really hard to get a hold of me through people I’ve met, but it just never sank in. Then a few weeks ago something made me google ‘how to become a christian’ and I got your site, and I have not looked back since!” </vt:lpstr>
      <vt:lpstr>PowerPoint Presentation</vt:lpstr>
      <vt:lpstr>…I opened my heart to the Lord Jesus, and I put my life in God's hands. I made a wooden cross as a pendant and wear it on a leather cord, to think more about Jesus and to be closer to Him. I am so happy.” </vt:lpstr>
    </vt:vector>
  </TitlesOfParts>
  <Company>Cru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People’s Lives Changed by God.</dc:title>
  <dc:creator>Marilyn Adamson</dc:creator>
  <cp:lastModifiedBy>Marilyn Adamson</cp:lastModifiedBy>
  <cp:revision>3</cp:revision>
  <dcterms:created xsi:type="dcterms:W3CDTF">2016-08-09T20:54:52Z</dcterms:created>
  <dcterms:modified xsi:type="dcterms:W3CDTF">2016-08-11T21:25:22Z</dcterms:modified>
</cp:coreProperties>
</file>